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72" r:id="rId8"/>
    <p:sldId id="279" r:id="rId9"/>
    <p:sldId id="273" r:id="rId10"/>
    <p:sldId id="281" r:id="rId11"/>
    <p:sldId id="274" r:id="rId12"/>
    <p:sldId id="265" r:id="rId13"/>
    <p:sldId id="266" r:id="rId14"/>
    <p:sldId id="268" r:id="rId15"/>
    <p:sldId id="270" r:id="rId16"/>
    <p:sldId id="282" r:id="rId17"/>
    <p:sldId id="280" r:id="rId18"/>
    <p:sldId id="271" r:id="rId19"/>
    <p:sldId id="275" r:id="rId20"/>
    <p:sldId id="276" r:id="rId21"/>
    <p:sldId id="283" r:id="rId22"/>
    <p:sldId id="277" r:id="rId23"/>
    <p:sldId id="278" r:id="rId24"/>
    <p:sldId id="284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C771A-2A39-4966-9753-6336B4B80C33}" type="datetimeFigureOut">
              <a:rPr lang="cs-CZ" smtClean="0"/>
              <a:pPr/>
              <a:t>19.1.2014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BA0DE-A92C-435D-9145-0673AC20647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267214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C771A-2A39-4966-9753-6336B4B80C33}" type="datetimeFigureOut">
              <a:rPr lang="cs-CZ" smtClean="0"/>
              <a:pPr/>
              <a:t>19.1.2014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BA0DE-A92C-435D-9145-0673AC20647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C771A-2A39-4966-9753-6336B4B80C33}" type="datetimeFigureOut">
              <a:rPr lang="cs-CZ" smtClean="0"/>
              <a:pPr/>
              <a:t>19.1.2014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BA0DE-A92C-435D-9145-0673AC20647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312408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>
            <a:normAutofit/>
          </a:bodyPr>
          <a:lstStyle/>
          <a:p>
            <a:r>
              <a:rPr lang="cs-CZ" sz="4800" b="1" smtClean="0"/>
              <a:t>JK Padlý kvítek</a:t>
            </a:r>
            <a:endParaRPr lang="cs-CZ" sz="4800" b="1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3648" y="5373216"/>
            <a:ext cx="6400800" cy="1129680"/>
          </a:xfrm>
        </p:spPr>
        <p:txBody>
          <a:bodyPr/>
          <a:lstStyle/>
          <a:p>
            <a:r>
              <a:rPr lang="cs-CZ" smtClean="0"/>
              <a:t>Rok 2013</a:t>
            </a:r>
            <a:endParaRPr lang="cs-CZ"/>
          </a:p>
        </p:txBody>
      </p:sp>
      <p:pic>
        <p:nvPicPr>
          <p:cNvPr id="5" name="Obrázek 4" descr="logo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059832" y="1772816"/>
            <a:ext cx="2952328" cy="350216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764704"/>
            <a:ext cx="7776864" cy="5544616"/>
          </a:xfrm>
        </p:spPr>
        <p:txBody>
          <a:bodyPr>
            <a:normAutofit lnSpcReduction="10000"/>
          </a:bodyPr>
          <a:lstStyle/>
          <a:p>
            <a:r>
              <a:rPr lang="cs-CZ" b="1" smtClean="0"/>
              <a:t>Jízda zručnosti (30 startujících)</a:t>
            </a:r>
          </a:p>
          <a:p>
            <a:r>
              <a:rPr lang="cs-CZ" smtClean="0"/>
              <a:t>Adélka Bárnetová a Oskar - 16. místo</a:t>
            </a:r>
          </a:p>
          <a:p>
            <a:r>
              <a:rPr lang="cs-CZ" smtClean="0"/>
              <a:t>Adélka Něvarová a Oskar - 18. místo</a:t>
            </a:r>
          </a:p>
          <a:p>
            <a:r>
              <a:rPr lang="cs-CZ" smtClean="0"/>
              <a:t>Verunka Hamplová a Oskar - 21. místo</a:t>
            </a:r>
          </a:p>
          <a:p>
            <a:r>
              <a:rPr lang="cs-CZ" smtClean="0"/>
              <a:t>Kristýna Vorlická - 22. místo</a:t>
            </a:r>
          </a:p>
          <a:p>
            <a:r>
              <a:rPr lang="cs-CZ" smtClean="0"/>
              <a:t>Barbora Bárnetová a Oskar - 25. místo</a:t>
            </a:r>
          </a:p>
          <a:p>
            <a:r>
              <a:rPr lang="cs-CZ" smtClean="0"/>
              <a:t>Pavla Foglová a Oskar - 26. místo</a:t>
            </a:r>
          </a:p>
          <a:p>
            <a:r>
              <a:rPr lang="cs-CZ" b="1" smtClean="0"/>
              <a:t>Jízda zručnosti se skoky (21 startujících)</a:t>
            </a:r>
          </a:p>
          <a:p>
            <a:r>
              <a:rPr lang="cs-CZ" smtClean="0"/>
              <a:t>Lucie Vašátková a Oskar - 5. místo</a:t>
            </a:r>
          </a:p>
          <a:p>
            <a:r>
              <a:rPr lang="cs-CZ" smtClean="0"/>
              <a:t>Katka Holá a Oskar - 7.místo</a:t>
            </a:r>
          </a:p>
          <a:p>
            <a:pPr algn="l"/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470025"/>
          </a:xfrm>
        </p:spPr>
        <p:txBody>
          <a:bodyPr/>
          <a:lstStyle/>
          <a:p>
            <a:r>
              <a:rPr lang="cs-CZ" smtClean="0"/>
              <a:t>Letní závody</a:t>
            </a:r>
            <a:endParaRPr lang="cs-CZ"/>
          </a:p>
        </p:txBody>
      </p:sp>
      <p:pic>
        <p:nvPicPr>
          <p:cNvPr id="11266" name="Picture 2" descr="http://jkpadlykvitek.wz.cz/files/foto/novinky/13063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4293096"/>
            <a:ext cx="3240857" cy="2276361"/>
          </a:xfrm>
          <a:prstGeom prst="rect">
            <a:avLst/>
          </a:prstGeom>
          <a:noFill/>
        </p:spPr>
      </p:pic>
      <p:pic>
        <p:nvPicPr>
          <p:cNvPr id="11268" name="Picture 4" descr="http://jkpadlykvitek.wz.cz/files/foto/novinky/13070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64088" y="2420888"/>
            <a:ext cx="3340189" cy="2470056"/>
          </a:xfrm>
          <a:prstGeom prst="rect">
            <a:avLst/>
          </a:prstGeom>
          <a:noFill/>
        </p:spPr>
      </p:pic>
      <p:pic>
        <p:nvPicPr>
          <p:cNvPr id="11270" name="Picture 6" descr="http://jkpadlykvitek.wz.cz/files/foto/novinky/13072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15816" y="1628800"/>
            <a:ext cx="2776390" cy="369385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IMG_816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82628" y="476671"/>
            <a:ext cx="8165836" cy="604311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4941168"/>
            <a:ext cx="3528392" cy="1536576"/>
          </a:xfrm>
        </p:spPr>
        <p:txBody>
          <a:bodyPr/>
          <a:lstStyle/>
          <a:p>
            <a:r>
              <a:rPr lang="cs-CZ" smtClean="0"/>
              <a:t>Jezdecký tábor</a:t>
            </a:r>
          </a:p>
          <a:p>
            <a:r>
              <a:rPr lang="cs-CZ" smtClean="0"/>
              <a:t>Červenec 2013</a:t>
            </a:r>
          </a:p>
        </p:txBody>
      </p:sp>
      <p:pic>
        <p:nvPicPr>
          <p:cNvPr id="5" name="Obrázek 4" descr="IMG_948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67544" y="404664"/>
            <a:ext cx="5508104" cy="41310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Obrázek 3" descr="IMG_950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95936" y="2996952"/>
            <a:ext cx="5148064" cy="38610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9512" y="476672"/>
            <a:ext cx="4104456" cy="1608584"/>
          </a:xfrm>
        </p:spPr>
        <p:txBody>
          <a:bodyPr/>
          <a:lstStyle/>
          <a:p>
            <a:r>
              <a:rPr lang="cs-CZ" smtClean="0"/>
              <a:t>Jezdecké soustředění</a:t>
            </a:r>
          </a:p>
          <a:p>
            <a:r>
              <a:rPr lang="cs-CZ" smtClean="0"/>
              <a:t>Srpen 2013</a:t>
            </a:r>
          </a:p>
        </p:txBody>
      </p:sp>
      <p:pic>
        <p:nvPicPr>
          <p:cNvPr id="4" name="Obrázek 3" descr="IMG_063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9552" y="2420888"/>
            <a:ext cx="3003798" cy="40050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Obrázek 5" descr="IMG_6124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978300" y="3356992"/>
            <a:ext cx="4914179" cy="31683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ázek 4" descr="IMG_0713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499992" y="332656"/>
            <a:ext cx="3995936" cy="36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483768" y="188640"/>
            <a:ext cx="5320680" cy="982960"/>
          </a:xfrm>
        </p:spPr>
        <p:txBody>
          <a:bodyPr/>
          <a:lstStyle/>
          <a:p>
            <a:r>
              <a:rPr lang="cs-CZ" smtClean="0"/>
              <a:t>Koně v akci - Pardubice</a:t>
            </a:r>
            <a:endParaRPr lang="cs-CZ"/>
          </a:p>
        </p:txBody>
      </p:sp>
      <p:pic>
        <p:nvPicPr>
          <p:cNvPr id="5" name="Obrázek 4" descr="IMG_139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644008" y="764704"/>
            <a:ext cx="4320480" cy="32403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Obrázek 6" descr="IMG_141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3528" y="3501008"/>
            <a:ext cx="4091947" cy="30689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Obrázek 7" descr="IMG_1425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67544" y="188640"/>
            <a:ext cx="2592288" cy="29811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Obrázek 3" descr="IMG_1727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932040" y="3573016"/>
            <a:ext cx="3995936" cy="29969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395536" y="404664"/>
            <a:ext cx="8208912" cy="6453336"/>
          </a:xfrm>
        </p:spPr>
        <p:txBody>
          <a:bodyPr>
            <a:normAutofit fontScale="85000" lnSpcReduction="20000"/>
          </a:bodyPr>
          <a:lstStyle/>
          <a:p>
            <a:r>
              <a:rPr lang="cs-CZ" b="1" smtClean="0"/>
              <a:t>Katka</a:t>
            </a:r>
          </a:p>
          <a:p>
            <a:pPr lvl="1"/>
            <a:r>
              <a:rPr lang="cs-CZ" smtClean="0"/>
              <a:t>2. místo jízda zručnosti</a:t>
            </a:r>
          </a:p>
          <a:p>
            <a:pPr lvl="1"/>
            <a:r>
              <a:rPr lang="cs-CZ" smtClean="0"/>
              <a:t>4. místo jízda zručnosti</a:t>
            </a:r>
          </a:p>
          <a:p>
            <a:pPr lvl="1"/>
            <a:r>
              <a:rPr lang="cs-CZ" smtClean="0"/>
              <a:t>3. místo křížkový parkur</a:t>
            </a:r>
          </a:p>
          <a:p>
            <a:pPr lvl="1"/>
            <a:r>
              <a:rPr lang="cs-CZ" smtClean="0"/>
              <a:t>5. místo křížkový parkur</a:t>
            </a:r>
          </a:p>
          <a:p>
            <a:pPr lvl="1"/>
            <a:r>
              <a:rPr lang="cs-CZ" smtClean="0"/>
              <a:t>3. místo běž, jeď, veď</a:t>
            </a:r>
          </a:p>
          <a:p>
            <a:r>
              <a:rPr lang="cs-CZ" b="1" smtClean="0"/>
              <a:t>Lucka</a:t>
            </a:r>
          </a:p>
          <a:p>
            <a:pPr lvl="1"/>
            <a:r>
              <a:rPr lang="cs-CZ" smtClean="0"/>
              <a:t>2. místo křížkový parkur</a:t>
            </a:r>
          </a:p>
          <a:p>
            <a:pPr lvl="1"/>
            <a:r>
              <a:rPr lang="cs-CZ" smtClean="0"/>
              <a:t>3. místo křížkový parkur</a:t>
            </a:r>
          </a:p>
          <a:p>
            <a:pPr lvl="1"/>
            <a:r>
              <a:rPr lang="cs-CZ" smtClean="0"/>
              <a:t>2. místo bež, jeď, veď</a:t>
            </a:r>
          </a:p>
          <a:p>
            <a:pPr lvl="1"/>
            <a:r>
              <a:rPr lang="cs-CZ" smtClean="0"/>
              <a:t>1. místo židličková</a:t>
            </a:r>
          </a:p>
          <a:p>
            <a:pPr lvl="1"/>
            <a:r>
              <a:rPr lang="cs-CZ" smtClean="0"/>
              <a:t>3. místo židličková</a:t>
            </a:r>
          </a:p>
          <a:p>
            <a:r>
              <a:rPr lang="cs-CZ" b="1" smtClean="0"/>
              <a:t>Kristýna</a:t>
            </a:r>
          </a:p>
          <a:p>
            <a:pPr lvl="1"/>
            <a:r>
              <a:rPr lang="cs-CZ" smtClean="0"/>
              <a:t>3. místo jízda zručnosti</a:t>
            </a:r>
          </a:p>
          <a:p>
            <a:pPr lvl="1"/>
            <a:r>
              <a:rPr lang="cs-CZ" smtClean="0"/>
              <a:t>7. místo jízda zručnosti</a:t>
            </a:r>
          </a:p>
          <a:p>
            <a:pPr lvl="1"/>
            <a:r>
              <a:rPr lang="cs-CZ" b="1" smtClean="0"/>
              <a:t>Oskar:</a:t>
            </a:r>
            <a:r>
              <a:rPr lang="cs-CZ" smtClean="0"/>
              <a:t> 2. místo Nejkrásnější kůň výstavy, 2. místo dostih poníků</a:t>
            </a:r>
          </a:p>
          <a:p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1640" y="332656"/>
            <a:ext cx="6400800" cy="648072"/>
          </a:xfrm>
        </p:spPr>
        <p:txBody>
          <a:bodyPr/>
          <a:lstStyle/>
          <a:p>
            <a:r>
              <a:rPr lang="cs-CZ" smtClean="0"/>
              <a:t>Koně v akci – ukázky horsemanshipu</a:t>
            </a:r>
            <a:endParaRPr lang="cs-CZ"/>
          </a:p>
        </p:txBody>
      </p:sp>
      <p:pic>
        <p:nvPicPr>
          <p:cNvPr id="6" name="Obrázek 5" descr="IMG_152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23728" y="2852936"/>
            <a:ext cx="4956043" cy="37170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Obrázek 3" descr="IMG_147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1521" y="908720"/>
            <a:ext cx="3672408" cy="27543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ázek 4" descr="IMG_150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004048" y="908720"/>
            <a:ext cx="3563888" cy="26729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0" y="3861049"/>
            <a:ext cx="4207496" cy="2996952"/>
          </a:xfrm>
        </p:spPr>
        <p:txBody>
          <a:bodyPr>
            <a:normAutofit/>
          </a:bodyPr>
          <a:lstStyle/>
          <a:p>
            <a:r>
              <a:rPr lang="cs-CZ" sz="2000" b="1" smtClean="0"/>
              <a:t>Katka</a:t>
            </a:r>
            <a:r>
              <a:rPr lang="cs-CZ" sz="2000" smtClean="0"/>
              <a:t/>
            </a:r>
            <a:br>
              <a:rPr lang="cs-CZ" sz="2000" smtClean="0"/>
            </a:br>
            <a:r>
              <a:rPr lang="cs-CZ" sz="2000" smtClean="0"/>
              <a:t>3. místo jízda zručnosti</a:t>
            </a:r>
            <a:br>
              <a:rPr lang="cs-CZ" sz="2000" smtClean="0"/>
            </a:br>
            <a:r>
              <a:rPr lang="cs-CZ" sz="2000" smtClean="0"/>
              <a:t>do 12. místa v jízdě zručnosti se skoky</a:t>
            </a:r>
            <a:br>
              <a:rPr lang="cs-CZ" sz="2000" smtClean="0"/>
            </a:br>
            <a:r>
              <a:rPr lang="cs-CZ" sz="2000" smtClean="0"/>
              <a:t>parkur 40cm čistě</a:t>
            </a:r>
            <a:br>
              <a:rPr lang="cs-CZ" sz="2000" smtClean="0"/>
            </a:br>
            <a:r>
              <a:rPr lang="cs-CZ" sz="2000" b="1" smtClean="0"/>
              <a:t>Lucka</a:t>
            </a:r>
            <a:r>
              <a:rPr lang="cs-CZ" sz="2000" smtClean="0"/>
              <a:t/>
            </a:r>
            <a:br>
              <a:rPr lang="cs-CZ" sz="2000" smtClean="0"/>
            </a:br>
            <a:r>
              <a:rPr lang="cs-CZ" sz="2000" smtClean="0"/>
              <a:t>6. místo jízda zručnosti</a:t>
            </a:r>
            <a:br>
              <a:rPr lang="cs-CZ" sz="2000" smtClean="0"/>
            </a:br>
            <a:r>
              <a:rPr lang="cs-CZ" sz="2000" smtClean="0"/>
              <a:t>5. místo jízda zručnosti se skoky</a:t>
            </a:r>
            <a:br>
              <a:rPr lang="cs-CZ" sz="2000" smtClean="0"/>
            </a:br>
            <a:r>
              <a:rPr lang="cs-CZ" sz="2000" smtClean="0"/>
              <a:t>parkur 40 cm - 4.tr.b.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932040" y="1196752"/>
            <a:ext cx="4211960" cy="1752600"/>
          </a:xfrm>
        </p:spPr>
        <p:txBody>
          <a:bodyPr/>
          <a:lstStyle/>
          <a:p>
            <a:r>
              <a:rPr lang="cs-CZ" smtClean="0"/>
              <a:t>Jezdecké hry Suchá</a:t>
            </a:r>
            <a:endParaRPr lang="cs-CZ"/>
          </a:p>
        </p:txBody>
      </p:sp>
      <p:pic>
        <p:nvPicPr>
          <p:cNvPr id="4" name="Obrázek 3" descr="IMG_191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9552" y="404664"/>
            <a:ext cx="4475989" cy="33569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ázek 4" descr="IMG_192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355976" y="3140968"/>
            <a:ext cx="4499991" cy="33749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3648" y="332656"/>
            <a:ext cx="6400800" cy="1752600"/>
          </a:xfrm>
        </p:spPr>
        <p:txBody>
          <a:bodyPr/>
          <a:lstStyle/>
          <a:p>
            <a:r>
              <a:rPr lang="cs-CZ" smtClean="0"/>
              <a:t>V. Jamenský hubert</a:t>
            </a:r>
            <a:endParaRPr lang="cs-CZ"/>
          </a:p>
        </p:txBody>
      </p:sp>
      <p:pic>
        <p:nvPicPr>
          <p:cNvPr id="5" name="Obrázek 4" descr="IMG_205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68" y="3861048"/>
            <a:ext cx="3491880" cy="26189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Obrázek 5" descr="IMG_235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3528" y="980728"/>
            <a:ext cx="4187957" cy="31409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Obrázek 6" descr="IMG_237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076056" y="1412776"/>
            <a:ext cx="3381840" cy="45091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pozadí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3528" y="332656"/>
            <a:ext cx="8352928" cy="607682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75656" y="260648"/>
            <a:ext cx="6400800" cy="1752600"/>
          </a:xfrm>
        </p:spPr>
        <p:txBody>
          <a:bodyPr/>
          <a:lstStyle/>
          <a:p>
            <a:r>
              <a:rPr lang="cs-CZ" smtClean="0"/>
              <a:t>Jezdecké hry Orličky</a:t>
            </a:r>
            <a:endParaRPr lang="cs-CZ"/>
          </a:p>
        </p:txBody>
      </p:sp>
      <p:pic>
        <p:nvPicPr>
          <p:cNvPr id="4" name="Obrázek 3" descr="IMG_259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652120" y="1700808"/>
            <a:ext cx="3240360" cy="43204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Obrázek 5" descr="IMG_2775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95536" y="908720"/>
            <a:ext cx="3096344" cy="28709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Obrázek 6" descr="IMG_2990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95536" y="4077072"/>
            <a:ext cx="5112568" cy="2520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3528" y="332656"/>
            <a:ext cx="8496944" cy="6264696"/>
          </a:xfrm>
        </p:spPr>
        <p:txBody>
          <a:bodyPr>
            <a:normAutofit fontScale="92500" lnSpcReduction="20000"/>
          </a:bodyPr>
          <a:lstStyle/>
          <a:p>
            <a:endParaRPr lang="cs-CZ" smtClean="0"/>
          </a:p>
          <a:p>
            <a:r>
              <a:rPr lang="cs-CZ" smtClean="0"/>
              <a:t>2. místo kroková jízda zručnosti - Katka a Aventis</a:t>
            </a:r>
          </a:p>
          <a:p>
            <a:r>
              <a:rPr lang="cs-CZ" smtClean="0"/>
              <a:t>3.místo kroková jízda zručnosti - Lucka a Aventis</a:t>
            </a:r>
          </a:p>
          <a:p>
            <a:r>
              <a:rPr lang="cs-CZ" smtClean="0"/>
              <a:t>7. místo kroková jízda zručnosti - Kristýna a Aventis</a:t>
            </a:r>
          </a:p>
          <a:p>
            <a:r>
              <a:rPr lang="cs-CZ" smtClean="0"/>
              <a:t>1. místo klusová jízda zručnosti - Lucka a Aventis</a:t>
            </a:r>
          </a:p>
          <a:p>
            <a:r>
              <a:rPr lang="cs-CZ" smtClean="0"/>
              <a:t>4. místo klusová jízda zručnosti - Katka a Aventis</a:t>
            </a:r>
          </a:p>
          <a:p>
            <a:r>
              <a:rPr lang="cs-CZ" smtClean="0"/>
              <a:t>9. místo klusová jízda zručnosti - Kristýna a Aventis</a:t>
            </a:r>
          </a:p>
          <a:p>
            <a:r>
              <a:rPr lang="cs-CZ" smtClean="0"/>
              <a:t>4. místo křížkový parkur - Lucka a Aventis</a:t>
            </a:r>
          </a:p>
          <a:p>
            <a:r>
              <a:rPr lang="cs-CZ" smtClean="0"/>
              <a:t>5. místo křížkový parkur - Katka a Aventis</a:t>
            </a:r>
          </a:p>
          <a:p>
            <a:r>
              <a:rPr lang="cs-CZ" smtClean="0"/>
              <a:t>1. místo součet klusová jízda zručnosti a parkur - Verča a Aventis</a:t>
            </a:r>
          </a:p>
          <a:p>
            <a:r>
              <a:rPr lang="cs-CZ" smtClean="0"/>
              <a:t>5. místo součet kroková jízda zručnosti - Karel a Aventis</a:t>
            </a:r>
          </a:p>
          <a:p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863480" y="2060848"/>
            <a:ext cx="4280520" cy="2857872"/>
          </a:xfrm>
        </p:spPr>
        <p:txBody>
          <a:bodyPr/>
          <a:lstStyle/>
          <a:p>
            <a:r>
              <a:rPr lang="cs-CZ" smtClean="0"/>
              <a:t>Canisterapie </a:t>
            </a:r>
          </a:p>
          <a:p>
            <a:r>
              <a:rPr lang="cs-CZ" smtClean="0"/>
              <a:t>ZŠ Speciální Lanškroun</a:t>
            </a:r>
            <a:endParaRPr lang="cs-CZ"/>
          </a:p>
        </p:txBody>
      </p:sp>
      <p:pic>
        <p:nvPicPr>
          <p:cNvPr id="2050" name="Picture 2" descr="C:\Users\Veronika\Desktop\2013-01-11 10.37.4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6200000">
            <a:off x="-97913" y="1258153"/>
            <a:ext cx="5675784" cy="42568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220072" y="692696"/>
            <a:ext cx="3776464" cy="1777752"/>
          </a:xfrm>
        </p:spPr>
        <p:txBody>
          <a:bodyPr/>
          <a:lstStyle/>
          <a:p>
            <a:r>
              <a:rPr lang="cs-CZ" smtClean="0"/>
              <a:t>Canisterapie </a:t>
            </a:r>
          </a:p>
          <a:p>
            <a:r>
              <a:rPr lang="cs-CZ" smtClean="0"/>
              <a:t>DD Dolní Čermná</a:t>
            </a:r>
            <a:endParaRPr lang="cs-CZ"/>
          </a:p>
        </p:txBody>
      </p:sp>
      <p:pic>
        <p:nvPicPr>
          <p:cNvPr id="1026" name="Picture 2" descr="C:\Users\Veronika\Desktop\mobil\2013-04-22 18.37.5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332656"/>
            <a:ext cx="4824536" cy="36184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Veronika\Desktop\2013-03-12 18.59.3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07904" y="2708920"/>
            <a:ext cx="5123723" cy="38427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2520279"/>
          </a:xfrm>
        </p:spPr>
        <p:txBody>
          <a:bodyPr>
            <a:normAutofit/>
          </a:bodyPr>
          <a:lstStyle/>
          <a:p>
            <a:r>
              <a:rPr lang="cs-CZ" smtClean="0"/>
              <a:t>JK Padlý kvítek</a:t>
            </a:r>
            <a:br>
              <a:rPr lang="cs-CZ" smtClean="0"/>
            </a:br>
            <a:r>
              <a:rPr lang="cs-CZ" smtClean="0"/>
              <a:t/>
            </a:r>
            <a:br>
              <a:rPr lang="cs-CZ" smtClean="0"/>
            </a:br>
            <a:r>
              <a:rPr lang="cs-CZ" smtClean="0"/>
              <a:t>Děkujeme za pozornost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3648" y="5733256"/>
            <a:ext cx="6400800" cy="720080"/>
          </a:xfrm>
        </p:spPr>
        <p:txBody>
          <a:bodyPr/>
          <a:lstStyle/>
          <a:p>
            <a:r>
              <a:rPr lang="cs-CZ" smtClean="0"/>
              <a:t>www.jkpadlykvitek.wz.cz</a:t>
            </a:r>
            <a:endParaRPr lang="cs-CZ"/>
          </a:p>
        </p:txBody>
      </p:sp>
      <p:pic>
        <p:nvPicPr>
          <p:cNvPr id="4" name="Obrázek 3" descr="SAM_993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55776" y="2636912"/>
            <a:ext cx="4032448" cy="296724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SAM_875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95536" y="404664"/>
            <a:ext cx="5148064" cy="38610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Obrázek 3" descr="SAM_873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779912" y="2708920"/>
            <a:ext cx="5148064" cy="38610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Podnadpis 6"/>
          <p:cNvSpPr>
            <a:spLocks noGrp="1"/>
          </p:cNvSpPr>
          <p:nvPr>
            <p:ph type="subTitle" idx="1"/>
          </p:nvPr>
        </p:nvSpPr>
        <p:spPr>
          <a:xfrm>
            <a:off x="5727576" y="764704"/>
            <a:ext cx="3416424" cy="694928"/>
          </a:xfrm>
        </p:spPr>
        <p:txBody>
          <a:bodyPr/>
          <a:lstStyle/>
          <a:p>
            <a:r>
              <a:rPr lang="cs-CZ" smtClean="0"/>
              <a:t>Zimní vyjížďky</a:t>
            </a:r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3528" y="836712"/>
            <a:ext cx="3848472" cy="1054968"/>
          </a:xfrm>
        </p:spPr>
        <p:txBody>
          <a:bodyPr/>
          <a:lstStyle/>
          <a:p>
            <a:r>
              <a:rPr lang="cs-CZ" smtClean="0"/>
              <a:t>Práce na dvou lonžích</a:t>
            </a:r>
            <a:endParaRPr lang="cs-CZ"/>
          </a:p>
        </p:txBody>
      </p:sp>
      <p:pic>
        <p:nvPicPr>
          <p:cNvPr id="4" name="Obrázek 3" descr="SAM_889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3528" y="2852936"/>
            <a:ext cx="5052053" cy="37890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ázek 4" descr="SAM_892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355976" y="260648"/>
            <a:ext cx="4536504" cy="34023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1520" y="4653136"/>
            <a:ext cx="3704456" cy="1201688"/>
          </a:xfrm>
        </p:spPr>
        <p:txBody>
          <a:bodyPr/>
          <a:lstStyle/>
          <a:p>
            <a:r>
              <a:rPr lang="cs-CZ" smtClean="0"/>
              <a:t>Jarní tréninky</a:t>
            </a:r>
            <a:endParaRPr lang="cs-CZ"/>
          </a:p>
        </p:txBody>
      </p:sp>
      <p:pic>
        <p:nvPicPr>
          <p:cNvPr id="4" name="Obrázek 3" descr="SAM_908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779912" y="2852936"/>
            <a:ext cx="4896544" cy="36724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ázek 4" descr="SAM_921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1520" y="188640"/>
            <a:ext cx="4536504" cy="34023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436096" y="4509120"/>
            <a:ext cx="3384376" cy="1656184"/>
          </a:xfrm>
        </p:spPr>
        <p:txBody>
          <a:bodyPr/>
          <a:lstStyle/>
          <a:p>
            <a:r>
              <a:rPr lang="cs-CZ" smtClean="0"/>
              <a:t>Skoková příprava mladého koně</a:t>
            </a:r>
            <a:endParaRPr lang="cs-CZ"/>
          </a:p>
        </p:txBody>
      </p:sp>
      <p:pic>
        <p:nvPicPr>
          <p:cNvPr id="5" name="Obrázek 4" descr="3.5.2013 -3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3528" y="2924944"/>
            <a:ext cx="4860032" cy="36450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Obrázek 3" descr="3.5.2013 -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114933" y="404664"/>
            <a:ext cx="4608512" cy="34563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716016" y="5013176"/>
            <a:ext cx="4227726" cy="1417712"/>
          </a:xfrm>
        </p:spPr>
        <p:txBody>
          <a:bodyPr/>
          <a:lstStyle/>
          <a:p>
            <a:r>
              <a:rPr lang="cs-CZ" smtClean="0"/>
              <a:t>Avka – první závody</a:t>
            </a:r>
            <a:endParaRPr lang="cs-CZ"/>
          </a:p>
        </p:txBody>
      </p:sp>
      <p:pic>
        <p:nvPicPr>
          <p:cNvPr id="4" name="Obrázek 3" descr="DSCN611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3528" y="332656"/>
            <a:ext cx="4283968" cy="32129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ázek 4" descr="IMG_736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860032" y="1376772"/>
            <a:ext cx="4104456" cy="30783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Obrázek 6" descr="IMG_879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23528" y="3419618"/>
            <a:ext cx="4320480" cy="32403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3528" y="4797152"/>
            <a:ext cx="4536504" cy="1800200"/>
          </a:xfrm>
        </p:spPr>
        <p:txBody>
          <a:bodyPr>
            <a:normAutofit fontScale="92500"/>
          </a:bodyPr>
          <a:lstStyle/>
          <a:p>
            <a:r>
              <a:rPr lang="cs-CZ" smtClean="0"/>
              <a:t>První soutěž s mladými jezdci</a:t>
            </a:r>
          </a:p>
          <a:p>
            <a:r>
              <a:rPr lang="cs-CZ" smtClean="0"/>
              <a:t>Lucka Vašátková – 5. místo</a:t>
            </a:r>
            <a:endParaRPr lang="cs-CZ"/>
          </a:p>
        </p:txBody>
      </p:sp>
      <p:pic>
        <p:nvPicPr>
          <p:cNvPr id="4" name="Obrázek 3" descr="IMG_791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860032" y="3645024"/>
            <a:ext cx="4067944" cy="30509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ázek 4" descr="IMG_812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7544" y="404664"/>
            <a:ext cx="5923256" cy="410445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940152" y="4365104"/>
            <a:ext cx="3020888" cy="1464568"/>
          </a:xfrm>
        </p:spPr>
        <p:txBody>
          <a:bodyPr/>
          <a:lstStyle/>
          <a:p>
            <a:r>
              <a:rPr lang="cs-CZ" smtClean="0"/>
              <a:t>Jezdecké hry Suchá</a:t>
            </a:r>
            <a:endParaRPr lang="cs-CZ"/>
          </a:p>
        </p:txBody>
      </p:sp>
      <p:pic>
        <p:nvPicPr>
          <p:cNvPr id="4" name="Obrázek 3" descr="IMG_836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520" y="260648"/>
            <a:ext cx="4091947" cy="30689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ázek 4" descr="IMG_840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4048" y="260648"/>
            <a:ext cx="3995936" cy="29969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Obrázek 5" descr="IMG_851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71600" y="3014954"/>
            <a:ext cx="4860032" cy="36450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Vlastní 1">
      <a:dk1>
        <a:srgbClr val="FFFFFF"/>
      </a:dk1>
      <a:lt1>
        <a:sysClr val="window" lastClr="FFFFFF"/>
      </a:lt1>
      <a:dk2>
        <a:srgbClr val="548DD4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TS101881415</Template>
  <TotalTime>96</TotalTime>
  <Words>334</Words>
  <Application>Microsoft Office PowerPoint</Application>
  <PresentationFormat>Předvádění na obrazovce (4:3)</PresentationFormat>
  <Paragraphs>64</Paragraphs>
  <Slides>24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Motiv sady Office</vt:lpstr>
      <vt:lpstr>JK Padlý kvítek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Letní závody</vt:lpstr>
      <vt:lpstr>Snímek 12</vt:lpstr>
      <vt:lpstr>Snímek 13</vt:lpstr>
      <vt:lpstr>Snímek 14</vt:lpstr>
      <vt:lpstr>Snímek 15</vt:lpstr>
      <vt:lpstr>Snímek 16</vt:lpstr>
      <vt:lpstr>Snímek 17</vt:lpstr>
      <vt:lpstr>Katka 3. místo jízda zručnosti do 12. místa v jízdě zručnosti se skoky parkur 40cm čistě Lucka 6. místo jízda zručnosti 5. místo jízda zručnosti se skoky parkur 40 cm - 4.tr.b.</vt:lpstr>
      <vt:lpstr>Snímek 19</vt:lpstr>
      <vt:lpstr>Snímek 20</vt:lpstr>
      <vt:lpstr>Snímek 21</vt:lpstr>
      <vt:lpstr>Snímek 22</vt:lpstr>
      <vt:lpstr>Snímek 23</vt:lpstr>
      <vt:lpstr>JK Padlý kvítek  Děkujeme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JK Padlý kvítek</dc:title>
  <dc:creator>Veronika</dc:creator>
  <cp:lastModifiedBy>Veronika</cp:lastModifiedBy>
  <cp:revision>17</cp:revision>
  <dcterms:created xsi:type="dcterms:W3CDTF">2013-10-24T12:10:32Z</dcterms:created>
  <dcterms:modified xsi:type="dcterms:W3CDTF">2014-01-19T12:55:05Z</dcterms:modified>
</cp:coreProperties>
</file>